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58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491" r:id="rId29"/>
    <p:sldId id="502" r:id="rId30"/>
    <p:sldId id="481" r:id="rId31"/>
    <p:sldId id="510" r:id="rId32"/>
    <p:sldId id="511" r:id="rId33"/>
    <p:sldId id="512" r:id="rId34"/>
    <p:sldId id="2076137174" r:id="rId35"/>
    <p:sldId id="2076137175" r:id="rId36"/>
    <p:sldId id="497" r:id="rId37"/>
    <p:sldId id="498" r:id="rId38"/>
    <p:sldId id="500" r:id="rId39"/>
    <p:sldId id="524" r:id="rId40"/>
    <p:sldId id="527" r:id="rId41"/>
    <p:sldId id="504" r:id="rId42"/>
    <p:sldId id="505" r:id="rId43"/>
    <p:sldId id="508" r:id="rId44"/>
    <p:sldId id="518" r:id="rId45"/>
    <p:sldId id="507" r:id="rId46"/>
    <p:sldId id="525" r:id="rId47"/>
    <p:sldId id="2076137178" r:id="rId48"/>
    <p:sldId id="2076137179" r:id="rId49"/>
    <p:sldId id="2076137180" r:id="rId50"/>
    <p:sldId id="2076137181" r:id="rId51"/>
    <p:sldId id="2076137182" r:id="rId52"/>
    <p:sldId id="2076137183" r:id="rId53"/>
    <p:sldId id="516" r:id="rId54"/>
    <p:sldId id="514" r:id="rId55"/>
    <p:sldId id="496" r:id="rId56"/>
    <p:sldId id="49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2076137175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Identity and Security" id="{E7BB8489-6620-4DA5-83F9-DFF910F3F9C4}">
          <p14:sldIdLst>
            <p14:sldId id="2076137178"/>
            <p14:sldId id="2076137179"/>
          </p14:sldIdLst>
        </p14:section>
        <p14:section name="Monitoring" id="{DF1E44A6-8FD3-4559-8356-F62D52514978}">
          <p14:sldIdLst>
            <p14:sldId id="2076137180"/>
            <p14:sldId id="2076137181"/>
          </p14:sldIdLst>
        </p14:section>
        <p14:section name="Pricing Governance Compliance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30.pn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/>
        </p:nvGraphicFramePr>
        <p:xfrm>
          <a:off x="1081204" y="1085338"/>
          <a:ext cx="6981594" cy="361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3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066A4-89E5-461A-AF6B-5AE3FDD9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2B2E-E47F-42C0-AF90-CD792C4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CA586-0498-4C8B-9C51-EFE3B202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79F7-2C3C-41B0-BE73-69DDFDA3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14632</TotalTime>
  <Words>794</Words>
  <Application>Microsoft Office PowerPoint</Application>
  <PresentationFormat>On-screen Show (16:9)</PresentationFormat>
  <Paragraphs>221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75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Title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Identity and Security</vt:lpstr>
      <vt:lpstr>Title</vt:lpstr>
      <vt:lpstr>Monitoring</vt:lpstr>
      <vt:lpstr>Title</vt:lpstr>
      <vt:lpstr>Pricing, Governance, Compliance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280</cp:revision>
  <dcterms:created xsi:type="dcterms:W3CDTF">2015-09-28T19:52:00Z</dcterms:created>
  <dcterms:modified xsi:type="dcterms:W3CDTF">2021-07-05T18:31:16Z</dcterms:modified>
</cp:coreProperties>
</file>